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91" r:id="rId3"/>
    <p:sldId id="292" r:id="rId4"/>
    <p:sldId id="272" r:id="rId5"/>
    <p:sldId id="260" r:id="rId6"/>
    <p:sldId id="302" r:id="rId7"/>
    <p:sldId id="295" r:id="rId8"/>
    <p:sldId id="279" r:id="rId9"/>
    <p:sldId id="293" r:id="rId10"/>
    <p:sldId id="303" r:id="rId11"/>
    <p:sldId id="296" r:id="rId12"/>
    <p:sldId id="294" r:id="rId13"/>
    <p:sldId id="298" r:id="rId14"/>
    <p:sldId id="299" r:id="rId15"/>
    <p:sldId id="300" r:id="rId16"/>
    <p:sldId id="301" r:id="rId17"/>
    <p:sldId id="305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23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241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966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62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93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9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4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93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DFS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D0303E-13EB-345B-CBA9-0B118D6F2BCD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4F454A-47C8-5ACC-9D36-251652E8F02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467D34-66B0-B2BA-B9CE-FE29CF030F4C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44FA15-D5E1-84B1-2358-44F85C7FAE3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5C08DC-36D7-C30A-FCCB-B7BB14E36151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451237-B5EE-104B-4FCF-AE0FBB153221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0A3F7CE-A364-FBAD-3DA8-387472F19867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955FF0-FE61-C3BE-512B-F035E0B21D21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304C3A1-4506-543C-6E63-CA8BCB156BD9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E256020-DC24-254F-74DA-A9B37BE8F8B8}"/>
              </a:ext>
            </a:extLst>
          </p:cNvPr>
          <p:cNvCxnSpPr>
            <a:cxnSpLocks/>
            <a:stCxn id="10" idx="0"/>
            <a:endCxn id="4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2FD7520-2DB6-BC18-F175-90E9A0E0D84D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BDAFC84-2F0C-B234-C24B-AC40930F5BA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9305AB-519B-7812-A8E8-2BA996A2389B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291B61-1AFF-2B69-638B-B9B8884FC6CF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6CA41F8-9AAC-3EF4-65DE-EE0E1581F948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DD989EC-C5A6-E58C-82B5-8AF84355A85C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62A9337-A0C9-278F-0A1B-FE235D203AAE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8BB6AE-0A01-FE3C-B256-364402B940A2}"/>
              </a:ext>
            </a:extLst>
          </p:cNvPr>
          <p:cNvSpPr txBox="1"/>
          <p:nvPr/>
        </p:nvSpPr>
        <p:spPr>
          <a:xfrm>
            <a:off x="5602749" y="1826084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인접행렬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D3A4BF-4518-6E17-21B6-CB00197E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63377"/>
            <a:ext cx="6299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9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B1E6F7-00D0-87D5-0DAF-BC910614474F}"/>
              </a:ext>
            </a:extLst>
          </p:cNvPr>
          <p:cNvSpPr/>
          <p:nvPr/>
        </p:nvSpPr>
        <p:spPr>
          <a:xfrm>
            <a:off x="5176668" y="194394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B73C9A-7489-2536-913A-C03EBB77295D}"/>
              </a:ext>
            </a:extLst>
          </p:cNvPr>
          <p:cNvSpPr/>
          <p:nvPr/>
        </p:nvSpPr>
        <p:spPr>
          <a:xfrm>
            <a:off x="3857459" y="291851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2F06E8-38E6-F2C3-3E53-A14D65D39C12}"/>
              </a:ext>
            </a:extLst>
          </p:cNvPr>
          <p:cNvSpPr/>
          <p:nvPr/>
        </p:nvSpPr>
        <p:spPr>
          <a:xfrm>
            <a:off x="5176665" y="291852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27574A-EB69-D134-6FA7-3D726A46D74A}"/>
              </a:ext>
            </a:extLst>
          </p:cNvPr>
          <p:cNvSpPr/>
          <p:nvPr/>
        </p:nvSpPr>
        <p:spPr>
          <a:xfrm>
            <a:off x="3337998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7E6F52-4E89-1823-0ED2-5571FB1967C9}"/>
              </a:ext>
            </a:extLst>
          </p:cNvPr>
          <p:cNvSpPr/>
          <p:nvPr/>
        </p:nvSpPr>
        <p:spPr>
          <a:xfrm>
            <a:off x="6495871" y="291852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141E4E4-28D7-840B-9CA6-533B2253DBF0}"/>
              </a:ext>
            </a:extLst>
          </p:cNvPr>
          <p:cNvSpPr/>
          <p:nvPr/>
        </p:nvSpPr>
        <p:spPr>
          <a:xfrm>
            <a:off x="4376920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08A40CE-7718-A2E9-DF88-F18F438BA4A9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3597729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3934D1-AC37-E80C-5091-29866A1501B8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H="1" flipV="1">
            <a:off x="4117190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66C45861-DB38-120D-0BFD-479472966143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V="1">
            <a:off x="4117190" y="246340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950ECE5-E0C3-58B6-6E3B-A572BE86B07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5436396" y="246340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00F53B6-3335-47A7-59ED-D4A7FDA79FBF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>
          <a:xfrm flipH="1" flipV="1">
            <a:off x="5436399" y="246340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5EC2C16-711A-5D61-20FF-5ACD66B4750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57459" y="422621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E06004F-330B-FB7C-C53C-85EEDCD46C98}"/>
              </a:ext>
            </a:extLst>
          </p:cNvPr>
          <p:cNvSpPr/>
          <p:nvPr/>
        </p:nvSpPr>
        <p:spPr>
          <a:xfrm>
            <a:off x="5836269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C309CA-EA29-2F88-A4BB-27D5836CE064}"/>
              </a:ext>
            </a:extLst>
          </p:cNvPr>
          <p:cNvSpPr/>
          <p:nvPr/>
        </p:nvSpPr>
        <p:spPr>
          <a:xfrm>
            <a:off x="5836268" y="501445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EF5942B-B649-C379-7F21-EBB3ABD91835}"/>
              </a:ext>
            </a:extLst>
          </p:cNvPr>
          <p:cNvCxnSpPr>
            <a:cxnSpLocks/>
            <a:stCxn id="46" idx="0"/>
            <a:endCxn id="8" idx="4"/>
          </p:cNvCxnSpPr>
          <p:nvPr/>
        </p:nvCxnSpPr>
        <p:spPr>
          <a:xfrm flipH="1" flipV="1">
            <a:off x="5436396" y="343798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B8DA7AB-835A-29F5-58E9-1DDDB47ED45B}"/>
              </a:ext>
            </a:extLst>
          </p:cNvPr>
          <p:cNvCxnSpPr>
            <a:cxnSpLocks/>
            <a:stCxn id="46" idx="0"/>
            <a:endCxn id="10" idx="4"/>
          </p:cNvCxnSpPr>
          <p:nvPr/>
        </p:nvCxnSpPr>
        <p:spPr>
          <a:xfrm flipV="1">
            <a:off x="6096000" y="343798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365F9B9C-628D-1184-8F8E-2F7BB9B56407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6095999" y="448594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9DC5C977-9E5E-53F3-B0AD-B1E3F329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567" y="1524389"/>
            <a:ext cx="2077239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F572F-FA22-F65A-7C0C-E3FF5F3E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611" y="1201568"/>
            <a:ext cx="8784275" cy="51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0205918-7C73-53AC-63CD-30ECF60FC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68532"/>
          <a:stretch/>
        </p:blipFill>
        <p:spPr>
          <a:xfrm>
            <a:off x="697518" y="1272613"/>
            <a:ext cx="8874840" cy="12008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D353C6-D0D7-9CB1-B128-2464C0A36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75" r="31151" b="22720"/>
          <a:stretch/>
        </p:blipFill>
        <p:spPr>
          <a:xfrm>
            <a:off x="4822159" y="2352969"/>
            <a:ext cx="3098047" cy="27749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F6E2EE2-C82C-DD57-05C8-DF9145A29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394"/>
          <a:stretch/>
        </p:blipFill>
        <p:spPr>
          <a:xfrm>
            <a:off x="697518" y="5171657"/>
            <a:ext cx="9065599" cy="77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A960B04-5086-C17F-C89D-759A8BAA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532" t="31584" r="34817"/>
          <a:stretch/>
        </p:blipFill>
        <p:spPr>
          <a:xfrm>
            <a:off x="1694508" y="2473431"/>
            <a:ext cx="2720236" cy="261077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8D8D451-99D1-B469-C493-FFE6ACD29C2C}"/>
              </a:ext>
            </a:extLst>
          </p:cNvPr>
          <p:cNvCxnSpPr/>
          <p:nvPr/>
        </p:nvCxnSpPr>
        <p:spPr>
          <a:xfrm>
            <a:off x="2011680" y="1630680"/>
            <a:ext cx="55626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D7B017D-244E-272D-CA62-0F71F0E45244}"/>
              </a:ext>
            </a:extLst>
          </p:cNvPr>
          <p:cNvCxnSpPr>
            <a:cxnSpLocks/>
          </p:cNvCxnSpPr>
          <p:nvPr/>
        </p:nvCxnSpPr>
        <p:spPr>
          <a:xfrm>
            <a:off x="929640" y="5532120"/>
            <a:ext cx="49530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35E7C7B-1496-D3BB-38FC-0198F078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447" y="2560880"/>
            <a:ext cx="3227821" cy="20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7E5BD-0B10-EEA9-F6C4-7FFB2F8F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2"/>
            <a:ext cx="10848900" cy="55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BC1C63-0A3A-D634-CF5F-8AF8008A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4066942"/>
            <a:ext cx="59563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F578F-3191-0344-EED8-DA61568043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99807"/>
            <a:ext cx="10054302" cy="260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F289B2-FE65-C52D-14FF-E5FE80892201}"/>
              </a:ext>
            </a:extLst>
          </p:cNvPr>
          <p:cNvSpPr txBox="1"/>
          <p:nvPr/>
        </p:nvSpPr>
        <p:spPr>
          <a:xfrm>
            <a:off x="6851939" y="4140988"/>
            <a:ext cx="21244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0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빈 공간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내일 녹는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외부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2FE76-CA00-4EC4-AB0B-E7230FD3411F}"/>
              </a:ext>
            </a:extLst>
          </p:cNvPr>
          <p:cNvSpPr txBox="1"/>
          <p:nvPr/>
        </p:nvSpPr>
        <p:spPr>
          <a:xfrm>
            <a:off x="3447068" y="2701758"/>
            <a:ext cx="77238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//</a:t>
            </a:r>
            <a:r>
              <a:rPr lang="ko-KR" altLang="en-US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녹는 치즈와 치즈가 녹아서 내부 빈공간이 외부와 연결되는 경우를 외부로 처리 </a:t>
            </a:r>
            <a:endParaRPr lang="en-US" altLang="ko-KR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C2EBFD-1CC9-ABA9-BE00-281768C104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68" y="1148555"/>
            <a:ext cx="5638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8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4280809" y="3041077"/>
            <a:ext cx="36303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610522" y="1409437"/>
            <a:ext cx="1062897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하나의 정점에서 시작 해서 모든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정점을 방문하는 것</a:t>
            </a:r>
            <a:endParaRPr lang="en-US" altLang="ko-KR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ex)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특정 도시에서 다른 도시까지 갈 수 있는지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26" name="Picture 2" descr="자료구조] 그래프 / 깊이,너비 우선탐색">
            <a:extLst>
              <a:ext uri="{FF2B5EF4-FFF2-40B4-BE49-F238E27FC236}">
                <a16:creationId xmlns:a16="http://schemas.microsoft.com/office/drawing/2014/main" id="{B3E0A249-5F7A-674E-1C23-167AAE61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57" y="2914650"/>
            <a:ext cx="4187784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4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깊이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다음 분기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en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branch)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넘어가기 전에 해당 분기를 완벽하게 탐색하는 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미로를 탐색 할 때 막다른 길을 만나면 가장 가까운 </a:t>
            </a:r>
            <a:r>
              <a:rPr lang="ko-KR" altLang="en-US" sz="2000" u="none" strike="noStrike" dirty="0" err="1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갈림길로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돌아와 다른 갈림길을 선택하는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 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재귀나 스택을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노드의 방문 여부를 검사해서 탐색 진행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백트래킹이나 완전 탐색을 해야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문제에서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약간의 변형 필요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D9535C-9BA9-0C46-7991-00BB6F0F4BDA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66FCB7-F6EC-5D37-04AA-F27237E9729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9A85C1-DE3D-9ED5-8142-7E0E62AD6B7F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DEE88-EB79-1E06-079B-2F5744BFAA7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072861-93E7-BE26-23A2-7384D7D0BFC0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D1709A-F9C2-A2CF-3F4E-8933D82153EC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C2FD78C-2C42-EF37-3C90-49C7C75BD030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6F4CB0-F0C1-E499-602A-C4A02B9334F6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2459E9B-82B3-D926-4FEA-9E4703FC7F49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69269D6-CF02-9859-6E70-C7194431CAE1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69CB9BE-15A1-4451-C36F-779A2B82E5E0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05B6363-A131-CE5D-7B36-CE912C7CD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F563F6A-4812-15E8-DB15-0F23F7E8D51A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7A236-8468-BF36-9E74-C9BCED650C6A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14CCC36-300F-D927-7A6C-49B63ADB0C62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2CE5D14-AAB2-CEA3-BAEF-429626250E07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9006249-20F8-AB15-B4F9-754486812B72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8DB396-CC93-DF1F-4745-91199B6CD3EA}"/>
              </a:ext>
            </a:extLst>
          </p:cNvPr>
          <p:cNvSpPr txBox="1"/>
          <p:nvPr/>
        </p:nvSpPr>
        <p:spPr>
          <a:xfrm>
            <a:off x="5696198" y="148168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8622-92C3-7AF1-3E75-68F85302E5E5}"/>
              </a:ext>
            </a:extLst>
          </p:cNvPr>
          <p:cNvSpPr txBox="1"/>
          <p:nvPr/>
        </p:nvSpPr>
        <p:spPr>
          <a:xfrm>
            <a:off x="5696199" y="3741808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352A61A-76FC-A056-6F3A-4DB3C072BE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25880"/>
            <a:ext cx="548640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CA9F9-E2C5-64E2-0EC3-6C3F2EDB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597" y="1201568"/>
            <a:ext cx="4991303" cy="53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너비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인접한 노드를 먼저 탐색하는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시작 정점으로부터 가까운 정점을 먼저 방문하고 멀리 떨어져 있는 정점을 나중에 방문하는 순회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 우선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탐색 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큐를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최단거리를 찾을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알고리즘에 사용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Prim, Dijkstra </a:t>
            </a:r>
            <a:r>
              <a:rPr lang="ko-KR" altLang="en-US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알고리즘에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314</Words>
  <Application>Microsoft Macintosh PowerPoint</Application>
  <PresentationFormat>와이드스크린</PresentationFormat>
  <Paragraphs>81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25</cp:revision>
  <cp:lastPrinted>2022-11-09T05:04:33Z</cp:lastPrinted>
  <dcterms:created xsi:type="dcterms:W3CDTF">2022-09-30T06:36:40Z</dcterms:created>
  <dcterms:modified xsi:type="dcterms:W3CDTF">2022-11-09T05:42:13Z</dcterms:modified>
</cp:coreProperties>
</file>